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6" r:id="rId13"/>
    <p:sldId id="277" r:id="rId14"/>
    <p:sldId id="278" r:id="rId15"/>
    <p:sldId id="279" r:id="rId16"/>
    <p:sldId id="281" r:id="rId17"/>
    <p:sldId id="282" r:id="rId18"/>
    <p:sldId id="283" r:id="rId19"/>
    <p:sldId id="284" r:id="rId20"/>
    <p:sldId id="285" r:id="rId21"/>
    <p:sldId id="28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121" y="1236569"/>
            <a:ext cx="10616119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中國教會要奮興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Christian Homes the Church Revives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81" y="5018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父母愛子子孝敬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Pe-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hau-keng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兄弟姊妹都同情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chi-be long tang-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Loving parent, filial child,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Brother, sister, true and mild;</a:t>
            </a:r>
          </a:p>
        </p:txBody>
      </p:sp>
    </p:spTree>
    <p:extLst>
      <p:ext uri="{BB962C8B-B14F-4D97-AF65-F5344CB8AC3E}">
        <p14:creationId xmlns:p14="http://schemas.microsoft.com/office/powerpoint/2010/main" val="4272874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590108"/>
            <a:ext cx="9420631" cy="5677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全家長幼當和好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Choan-ke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ho-ho,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遵守基督新誡命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Chun-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sin  kai-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Young and old in harmony,</a:t>
            </a: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Foll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-’wing Jesus faithfully.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065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143540"/>
            <a:ext cx="9420631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084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590108"/>
            <a:ext cx="9420631" cy="5677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家庭當基督化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Our home must Christian be.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814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861" y="5323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主人工人無高下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-ke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同稱上帝做天父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Cleanliness must be observed,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Home and food with care prepared;</a:t>
            </a:r>
          </a:p>
        </p:txBody>
      </p:sp>
    </p:spTree>
    <p:extLst>
      <p:ext uri="{BB962C8B-B14F-4D97-AF65-F5344CB8AC3E}">
        <p14:creationId xmlns:p14="http://schemas.microsoft.com/office/powerpoint/2010/main" val="3919937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701" y="590108"/>
            <a:ext cx="9420631" cy="5677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大家相愛相體貼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親像兄弟和姊妹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chi-be.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Mind and body flourishing,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 God’s service practicing.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737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261" y="143540"/>
            <a:ext cx="9420631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131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701" y="590108"/>
            <a:ext cx="9420631" cy="5677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家庭當基督化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Our home must Christian be.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992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7781" y="5932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若要基督化家庭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家庭禮拜當實行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Ke-teng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le-pai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Old and young in truth must live,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Everywhere witness give;</a:t>
            </a:r>
          </a:p>
        </p:txBody>
      </p:sp>
    </p:spTree>
    <p:extLst>
      <p:ext uri="{BB962C8B-B14F-4D97-AF65-F5344CB8AC3E}">
        <p14:creationId xmlns:p14="http://schemas.microsoft.com/office/powerpoint/2010/main" val="1774003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2061" y="590108"/>
            <a:ext cx="9420631" cy="5677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同認基督做家主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全家和樂又安甯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Choan-ke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Helping sick and needy ones,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Thinking not of self alone.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94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901" y="5780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中國教會要奮興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iong-kok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kau-hoe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奮興要緊由家庭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Hun-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tui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ke-teng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the church to be revived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First the Families con-vert;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143540"/>
            <a:ext cx="9420631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934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301" y="590108"/>
            <a:ext cx="9420631" cy="5677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家庭當基督化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Our home must Christian be.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584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4412" y="41467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全家都要基督化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Choan-ke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日日祈禱讀聖經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Jit-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ki-  to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May all members fear the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Keen to pray and read His Word.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941" y="143540"/>
            <a:ext cx="9420631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590108"/>
            <a:ext cx="9420631" cy="5677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家庭當基督化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Our home must Christian be.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07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341" y="6085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婚姻神聖主命令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Hun-in sin-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一夫一婦照聖經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It-  hu   it- 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Joined in marriage happily,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Loyal to Thy law must be;</a:t>
            </a:r>
          </a:p>
        </p:txBody>
      </p:sp>
    </p:spTree>
    <p:extLst>
      <p:ext uri="{BB962C8B-B14F-4D97-AF65-F5344CB8AC3E}">
        <p14:creationId xmlns:p14="http://schemas.microsoft.com/office/powerpoint/2010/main" val="1947901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56707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同甘同苦盡一世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Tang-ti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相親相愛相尊敬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chun-keng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Weal and woe together bear,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each other’s love to share.</a:t>
            </a:r>
          </a:p>
        </p:txBody>
      </p:sp>
    </p:spTree>
    <p:extLst>
      <p:ext uri="{BB962C8B-B14F-4D97-AF65-F5344CB8AC3E}">
        <p14:creationId xmlns:p14="http://schemas.microsoft.com/office/powerpoint/2010/main" val="3064153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1541" y="143540"/>
            <a:ext cx="9420631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895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941" y="590108"/>
            <a:ext cx="9420631" cy="5677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基督化家庭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家庭當基督化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to our home,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Our home must Christian be.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52979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983</TotalTime>
  <Words>804</Words>
  <Application>Microsoft Office PowerPoint</Application>
  <PresentationFormat>Widescreen</PresentationFormat>
  <Paragraphs>146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中國教會要奮興  Christian Homes the Church Revives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124</cp:revision>
  <dcterms:created xsi:type="dcterms:W3CDTF">2020-01-10T06:25:13Z</dcterms:created>
  <dcterms:modified xsi:type="dcterms:W3CDTF">2021-06-18T02:29:02Z</dcterms:modified>
</cp:coreProperties>
</file>